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7" r:id="rId3"/>
  </p:sldMasterIdLst>
  <p:notesMasterIdLst>
    <p:notesMasterId r:id="rId4"/>
  </p:notesMasterIdLst>
  <p:sldIdLst>
    <p:sldId id="256" r:id="rId5"/>
    <p:sldId id="257" r:id="rId6"/>
    <p:sldId id="258" r:id="rId7"/>
  </p:sldIdLst>
  <p:sldSz cy="6858000" cx="12192000"/>
  <p:notesSz cx="6858000" cy="9144000"/>
  <p:embeddedFontLst>
    <p:embeddedFont>
      <p:font typeface="Nunito SemiBold"/>
      <p:regular r:id="rId8"/>
      <p:bold r:id="rId9"/>
      <p:italic r:id="rId10"/>
      <p:boldItalic r:id="rId11"/>
    </p:embeddedFont>
    <p:embeddedFont>
      <p:font typeface="Nunito"/>
      <p:regular r:id="rId12"/>
      <p:bold r:id="rId13"/>
      <p:italic r:id="rId14"/>
      <p:boldItalic r:id="rId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font" Target="fonts/NunitoSemiBold-boldItalic.fntdata"/><Relationship Id="rId10" Type="http://schemas.openxmlformats.org/officeDocument/2006/relationships/font" Target="fonts/NunitoSemiBold-italic.fntdata"/><Relationship Id="rId13" Type="http://schemas.openxmlformats.org/officeDocument/2006/relationships/font" Target="fonts/Nunito-bold.fntdata"/><Relationship Id="rId12" Type="http://schemas.openxmlformats.org/officeDocument/2006/relationships/font" Target="fonts/Nunit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font" Target="fonts/NunitoSemiBold-bold.fntdata"/><Relationship Id="rId15" Type="http://schemas.openxmlformats.org/officeDocument/2006/relationships/font" Target="fonts/Nunito-boldItalic.fntdata"/><Relationship Id="rId14" Type="http://schemas.openxmlformats.org/officeDocument/2006/relationships/font" Target="fonts/Nunito-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font" Target="fonts/NunitoSemiBold-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5db5a6b586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5db5a6b586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8" name="Google Shape;188;g5db5a6b586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5e4bef40c6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5e4bef40c6_0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4" name="Google Shape;194;g5e4bef40c6_0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5e4bef40c6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5e4bef40c6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3" name="Google Shape;203;g5e4bef40c6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0.png"/><Relationship Id="rId4" Type="http://schemas.openxmlformats.org/officeDocument/2006/relationships/image" Target="../media/image3.png"/><Relationship Id="rId5" Type="http://schemas.openxmlformats.org/officeDocument/2006/relationships/image" Target="../media/image13.png"/><Relationship Id="rId6"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18.png"/><Relationship Id="rId5" Type="http://schemas.openxmlformats.org/officeDocument/2006/relationships/image" Target="../media/image23.png"/><Relationship Id="rId6" Type="http://schemas.openxmlformats.org/officeDocument/2006/relationships/image" Target="../media/image2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8.png"/><Relationship Id="rId4" Type="http://schemas.openxmlformats.org/officeDocument/2006/relationships/image" Target="../media/image23.png"/><Relationship Id="rId5" Type="http://schemas.openxmlformats.org/officeDocument/2006/relationships/image" Target="../media/image2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6.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p:cSld name="Back page (with disclaimer)">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1" l="0" r="0" t="26811"/>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347" cy="1723216"/>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nvSpPr>
        <p:spPr>
          <a:xfrm>
            <a:off x="9774587" y="2808742"/>
            <a:ext cx="1994241" cy="233959"/>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3" name="Google Shape;123;p14"/>
          <p:cNvSpPr txBox="1"/>
          <p:nvPr/>
        </p:nvSpPr>
        <p:spPr>
          <a:xfrm>
            <a:off x="6949520" y="2792304"/>
            <a:ext cx="2352584" cy="23397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lang="en-US" sz="1200">
                <a:solidFill>
                  <a:schemeClr val="dk1"/>
                </a:solidFill>
                <a:latin typeface="Nunito SemiBold"/>
                <a:ea typeface="Nunito SemiBold"/>
                <a:cs typeface="Nunito SemiBold"/>
                <a:sym typeface="Nunito SemiBold"/>
              </a:rPr>
              <a:t>info@kokonetworks.com</a:t>
            </a:r>
            <a:endParaRPr b="0" sz="1200">
              <a:solidFill>
                <a:schemeClr val="dk1"/>
              </a:solidFill>
              <a:latin typeface="Nunito SemiBold"/>
              <a:ea typeface="Nunito SemiBold"/>
              <a:cs typeface="Nunito SemiBold"/>
              <a:sym typeface="Nunito SemiBold"/>
            </a:endParaRPr>
          </a:p>
        </p:txBody>
      </p:sp>
      <p:sp>
        <p:nvSpPr>
          <p:cNvPr id="124" name="Google Shape;124;p14"/>
          <p:cNvSpPr txBox="1"/>
          <p:nvPr>
            <p:ph idx="1" type="subTitle"/>
          </p:nvPr>
        </p:nvSpPr>
        <p:spPr>
          <a:xfrm>
            <a:off x="6877481" y="2114988"/>
            <a:ext cx="4891344" cy="43771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sz="18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5" name="Google Shape;125;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
        <p:nvSpPr>
          <p:cNvPr id="126" name="Google Shape;126;p14"/>
          <p:cNvSpPr txBox="1"/>
          <p:nvPr/>
        </p:nvSpPr>
        <p:spPr>
          <a:xfrm>
            <a:off x="6877481" y="10575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p:cSld name="1_Back page (with disclaimer)">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74587" y="2808742"/>
            <a:ext cx="1994241" cy="233959"/>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6949520" y="2792304"/>
            <a:ext cx="2352584" cy="23397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lang="en-US" sz="1200">
                <a:solidFill>
                  <a:schemeClr val="dk1"/>
                </a:solidFill>
                <a:latin typeface="Nunito SemiBold"/>
                <a:ea typeface="Nunito SemiBold"/>
                <a:cs typeface="Nunito SemiBold"/>
                <a:sym typeface="Nunito SemiBold"/>
              </a:rPr>
              <a:t>info@kokonetworks.com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38" name="Shape 138"/>
        <p:cNvGrpSpPr/>
        <p:nvPr/>
      </p:nvGrpSpPr>
      <p:grpSpPr>
        <a:xfrm>
          <a:off x="0" y="0"/>
          <a:ext cx="0" cy="0"/>
          <a:chOff x="0" y="0"/>
          <a:chExt cx="0" cy="0"/>
        </a:xfrm>
      </p:grpSpPr>
      <p:pic>
        <p:nvPicPr>
          <p:cNvPr id="139" name="Google Shape;139;p16"/>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1" name="Google Shape;141;p16"/>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2" name="Google Shape;142;p16"/>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3" name="Google Shape;143;p16"/>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4" name="Google Shape;144;p16"/>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45" name="Google Shape;145;p16"/>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46" name="Shape 146"/>
        <p:cNvGrpSpPr/>
        <p:nvPr/>
      </p:nvGrpSpPr>
      <p:grpSpPr>
        <a:xfrm>
          <a:off x="0" y="0"/>
          <a:ext cx="0" cy="0"/>
          <a:chOff x="0" y="0"/>
          <a:chExt cx="0" cy="0"/>
        </a:xfrm>
      </p:grpSpPr>
      <p:pic>
        <p:nvPicPr>
          <p:cNvPr descr="Image" id="147" name="Google Shape;147;p17"/>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48" name="Google Shape;148;p17"/>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49" name="Google Shape;149;p17"/>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0" name="Google Shape;150;p17"/>
          <p:cNvSpPr txBox="1"/>
          <p:nvPr>
            <p:ph type="title"/>
          </p:nvPr>
        </p:nvSpPr>
        <p:spPr>
          <a:xfrm>
            <a:off x="1200150" y="91443"/>
            <a:ext cx="10533126" cy="783828"/>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1" name="Google Shape;151;p17"/>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2" name="Google Shape;152;p17"/>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2019 KOKO Networks Limited – Proprietary &amp; Confidential </a:t>
            </a:r>
            <a:endParaRPr/>
          </a:p>
        </p:txBody>
      </p:sp>
      <p:cxnSp>
        <p:nvCxnSpPr>
          <p:cNvPr id="153" name="Google Shape;153;p17"/>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54" name="Google Shape;154;p17"/>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55" name="Shape 155"/>
        <p:cNvGrpSpPr/>
        <p:nvPr/>
      </p:nvGrpSpPr>
      <p:grpSpPr>
        <a:xfrm>
          <a:off x="0" y="0"/>
          <a:ext cx="0" cy="0"/>
          <a:chOff x="0" y="0"/>
          <a:chExt cx="0" cy="0"/>
        </a:xfrm>
      </p:grpSpPr>
      <p:pic>
        <p:nvPicPr>
          <p:cNvPr id="156" name="Google Shape;156;p18"/>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57" name="Google Shape;157;p18"/>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58" name="Google Shape;158;p18"/>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59" name="Google Shape;159;p18"/>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60" name="Google Shape;160;p18"/>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61" name="Google Shape;161;p18"/>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62" name="Google Shape;162;p18"/>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63" name="Google Shape;163;p18"/>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64" name="Google Shape;164;p18"/>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
        <p:nvSpPr>
          <p:cNvPr id="165" name="Google Shape;165;p18"/>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66" name="Google Shape;166;p18"/>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67" name="Google Shape;167;p18"/>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68" name="Shape 168"/>
        <p:cNvGrpSpPr/>
        <p:nvPr/>
      </p:nvGrpSpPr>
      <p:grpSpPr>
        <a:xfrm>
          <a:off x="0" y="0"/>
          <a:ext cx="0" cy="0"/>
          <a:chOff x="0" y="0"/>
          <a:chExt cx="0" cy="0"/>
        </a:xfrm>
      </p:grpSpPr>
      <p:pic>
        <p:nvPicPr>
          <p:cNvPr descr="Image" id="169" name="Google Shape;169;p19"/>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70" name="Google Shape;170;p19"/>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71" name="Google Shape;171;p19"/>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72" name="Google Shape;172;p19"/>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73" name="Google Shape;173;p19"/>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74" name="Google Shape;174;p19"/>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75" name="Google Shape;175;p19"/>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76" name="Google Shape;176;p19"/>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77" name="Google Shape;177;p19"/>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78" name="Google Shape;178;p19"/>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79" name="Shape 179"/>
        <p:cNvGrpSpPr/>
        <p:nvPr/>
      </p:nvGrpSpPr>
      <p:grpSpPr>
        <a:xfrm>
          <a:off x="0" y="0"/>
          <a:ext cx="0" cy="0"/>
          <a:chOff x="0" y="0"/>
          <a:chExt cx="0" cy="0"/>
        </a:xfrm>
      </p:grpSpPr>
      <p:pic>
        <p:nvPicPr>
          <p:cNvPr descr="Image" id="180" name="Google Shape;180;p20"/>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81" name="Google Shape;181;p20"/>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82" name="Google Shape;182;p20"/>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83" name="Google Shape;183;p20"/>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84" name="Google Shape;184;p20"/>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21" Type="http://schemas.openxmlformats.org/officeDocument/2006/relationships/theme" Target="../theme/theme1.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hyperlink" Target="https://docs.google.com/spreadsheets/d/1o7iEv0T-XQ15isfqZ6dSSWCbyEO_4MYWp4o2Zz8riJg/edit#gid=1479409076" TargetMode="External"/><Relationship Id="rId4" Type="http://schemas.openxmlformats.org/officeDocument/2006/relationships/image" Target="../media/image2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28.jpg"/><Relationship Id="rId4" Type="http://schemas.openxmlformats.org/officeDocument/2006/relationships/image" Target="../media/image2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1"/>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Dock Switch Bracket Orientation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2"/>
          <p:cNvSpPr txBox="1"/>
          <p:nvPr>
            <p:ph type="title"/>
          </p:nvPr>
        </p:nvSpPr>
        <p:spPr>
          <a:xfrm>
            <a:off x="1200150" y="91443"/>
            <a:ext cx="10533000" cy="78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Canister Dock Switch Orientation</a:t>
            </a:r>
            <a:endParaRPr/>
          </a:p>
        </p:txBody>
      </p:sp>
      <p:sp>
        <p:nvSpPr>
          <p:cNvPr id="197" name="Google Shape;197;p22"/>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98" name="Google Shape;198;p22"/>
          <p:cNvSpPr txBox="1"/>
          <p:nvPr/>
        </p:nvSpPr>
        <p:spPr>
          <a:xfrm>
            <a:off x="1200150" y="1848450"/>
            <a:ext cx="5457000" cy="4072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The photo shows a wrongly welded canister dock switch bracket</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126 pcs of canister dock switch bracket were confirmed wrongly welded</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Not All KPs shell came with Canister Dock switch bracket as per the </a:t>
            </a:r>
            <a:r>
              <a:rPr lang="en-US" sz="1800" u="sng">
                <a:solidFill>
                  <a:schemeClr val="hlink"/>
                </a:solidFill>
                <a:latin typeface="Nunito SemiBold"/>
                <a:ea typeface="Nunito SemiBold"/>
                <a:cs typeface="Nunito SemiBold"/>
                <a:sym typeface="Nunito SemiBold"/>
                <a:hlinkClick r:id="rId3"/>
              </a:rPr>
              <a:t>KP Shell summary</a:t>
            </a:r>
            <a:endParaRPr sz="1800">
              <a:latin typeface="Nunito SemiBold"/>
              <a:ea typeface="Nunito SemiBold"/>
              <a:cs typeface="Nunito SemiBold"/>
              <a:sym typeface="Nunito SemiBold"/>
            </a:endParaRPr>
          </a:p>
        </p:txBody>
      </p:sp>
      <p:pic>
        <p:nvPicPr>
          <p:cNvPr id="199" name="Google Shape;199;p22"/>
          <p:cNvPicPr preferRelativeResize="0"/>
          <p:nvPr/>
        </p:nvPicPr>
        <p:blipFill>
          <a:blip r:embed="rId4">
            <a:alphaModFix/>
          </a:blip>
          <a:stretch>
            <a:fillRect/>
          </a:stretch>
        </p:blipFill>
        <p:spPr>
          <a:xfrm>
            <a:off x="7474750" y="969124"/>
            <a:ext cx="4258399" cy="52676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3"/>
          <p:cNvSpPr txBox="1"/>
          <p:nvPr>
            <p:ph type="title"/>
          </p:nvPr>
        </p:nvSpPr>
        <p:spPr>
          <a:xfrm>
            <a:off x="1200150" y="91443"/>
            <a:ext cx="10533000" cy="78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Dock Switch Bracket Orientation</a:t>
            </a:r>
            <a:endParaRPr/>
          </a:p>
        </p:txBody>
      </p:sp>
      <p:sp>
        <p:nvSpPr>
          <p:cNvPr id="206" name="Google Shape;206;p23"/>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207" name="Google Shape;207;p23"/>
          <p:cNvPicPr preferRelativeResize="0"/>
          <p:nvPr/>
        </p:nvPicPr>
        <p:blipFill>
          <a:blip r:embed="rId3">
            <a:alphaModFix/>
          </a:blip>
          <a:stretch>
            <a:fillRect/>
          </a:stretch>
        </p:blipFill>
        <p:spPr>
          <a:xfrm>
            <a:off x="7460750" y="964400"/>
            <a:ext cx="4621125" cy="5354188"/>
          </a:xfrm>
          <a:prstGeom prst="rect">
            <a:avLst/>
          </a:prstGeom>
          <a:noFill/>
          <a:ln>
            <a:noFill/>
          </a:ln>
        </p:spPr>
      </p:pic>
      <p:cxnSp>
        <p:nvCxnSpPr>
          <p:cNvPr id="208" name="Google Shape;208;p23"/>
          <p:cNvCxnSpPr/>
          <p:nvPr/>
        </p:nvCxnSpPr>
        <p:spPr>
          <a:xfrm flipH="1">
            <a:off x="9349250" y="1861850"/>
            <a:ext cx="549300" cy="1794900"/>
          </a:xfrm>
          <a:prstGeom prst="straightConnector1">
            <a:avLst/>
          </a:prstGeom>
          <a:noFill/>
          <a:ln cap="flat" cmpd="sng" w="28575">
            <a:solidFill>
              <a:srgbClr val="FF0000"/>
            </a:solidFill>
            <a:prstDash val="solid"/>
            <a:round/>
            <a:headEnd len="med" w="med" type="none"/>
            <a:tailEnd len="med" w="med" type="triangle"/>
          </a:ln>
        </p:spPr>
      </p:cxnSp>
      <p:cxnSp>
        <p:nvCxnSpPr>
          <p:cNvPr id="209" name="Google Shape;209;p23"/>
          <p:cNvCxnSpPr/>
          <p:nvPr/>
        </p:nvCxnSpPr>
        <p:spPr>
          <a:xfrm flipH="1" rot="10800000">
            <a:off x="8331400" y="4580775"/>
            <a:ext cx="1580700" cy="897600"/>
          </a:xfrm>
          <a:prstGeom prst="straightConnector1">
            <a:avLst/>
          </a:prstGeom>
          <a:noFill/>
          <a:ln cap="flat" cmpd="sng" w="28575">
            <a:solidFill>
              <a:srgbClr val="FF0000"/>
            </a:solidFill>
            <a:prstDash val="solid"/>
            <a:round/>
            <a:headEnd len="med" w="med" type="none"/>
            <a:tailEnd len="med" w="med" type="triangle"/>
          </a:ln>
        </p:spPr>
      </p:cxnSp>
      <p:sp>
        <p:nvSpPr>
          <p:cNvPr id="210" name="Google Shape;210;p23"/>
          <p:cNvSpPr txBox="1"/>
          <p:nvPr/>
        </p:nvSpPr>
        <p:spPr>
          <a:xfrm>
            <a:off x="9550300" y="1486775"/>
            <a:ext cx="7715400" cy="9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00FF00"/>
                </a:solidFill>
                <a:latin typeface="Nunito"/>
                <a:ea typeface="Nunito"/>
                <a:cs typeface="Nunito"/>
                <a:sym typeface="Nunito"/>
              </a:rPr>
              <a:t>Correct Orientation</a:t>
            </a:r>
            <a:endParaRPr b="1" sz="1800">
              <a:solidFill>
                <a:srgbClr val="00FF00"/>
              </a:solidFill>
              <a:latin typeface="Nunito"/>
              <a:ea typeface="Nunito"/>
              <a:cs typeface="Nunito"/>
              <a:sym typeface="Nunito"/>
            </a:endParaRPr>
          </a:p>
        </p:txBody>
      </p:sp>
      <p:sp>
        <p:nvSpPr>
          <p:cNvPr id="211" name="Google Shape;211;p23"/>
          <p:cNvSpPr txBox="1"/>
          <p:nvPr/>
        </p:nvSpPr>
        <p:spPr>
          <a:xfrm>
            <a:off x="7875975" y="5290825"/>
            <a:ext cx="7715400" cy="9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00FF00"/>
                </a:solidFill>
                <a:latin typeface="Nunito"/>
                <a:ea typeface="Nunito"/>
                <a:cs typeface="Nunito"/>
                <a:sym typeface="Nunito"/>
              </a:rPr>
              <a:t>Wrong Orientation</a:t>
            </a:r>
            <a:endParaRPr b="1" sz="1800">
              <a:solidFill>
                <a:srgbClr val="00FF00"/>
              </a:solidFill>
              <a:latin typeface="Nunito"/>
              <a:ea typeface="Nunito"/>
              <a:cs typeface="Nunito"/>
              <a:sym typeface="Nunito"/>
            </a:endParaRPr>
          </a:p>
        </p:txBody>
      </p:sp>
      <p:pic>
        <p:nvPicPr>
          <p:cNvPr id="212" name="Google Shape;212;p23"/>
          <p:cNvPicPr preferRelativeResize="0"/>
          <p:nvPr/>
        </p:nvPicPr>
        <p:blipFill>
          <a:blip r:embed="rId4">
            <a:alphaModFix/>
          </a:blip>
          <a:stretch>
            <a:fillRect/>
          </a:stretch>
        </p:blipFill>
        <p:spPr>
          <a:xfrm>
            <a:off x="969475" y="964400"/>
            <a:ext cx="4258399" cy="5354197"/>
          </a:xfrm>
          <a:prstGeom prst="rect">
            <a:avLst/>
          </a:prstGeom>
          <a:noFill/>
          <a:ln>
            <a:noFill/>
          </a:ln>
        </p:spPr>
      </p:pic>
      <p:cxnSp>
        <p:nvCxnSpPr>
          <p:cNvPr id="213" name="Google Shape;213;p23"/>
          <p:cNvCxnSpPr/>
          <p:nvPr/>
        </p:nvCxnSpPr>
        <p:spPr>
          <a:xfrm flipH="1">
            <a:off x="1799775" y="1666000"/>
            <a:ext cx="549300" cy="1794900"/>
          </a:xfrm>
          <a:prstGeom prst="straightConnector1">
            <a:avLst/>
          </a:prstGeom>
          <a:noFill/>
          <a:ln cap="flat" cmpd="sng" w="28575">
            <a:solidFill>
              <a:srgbClr val="FF0000"/>
            </a:solidFill>
            <a:prstDash val="solid"/>
            <a:round/>
            <a:headEnd len="med" w="med" type="none"/>
            <a:tailEnd len="med" w="med" type="triangle"/>
          </a:ln>
        </p:spPr>
      </p:cxnSp>
      <p:cxnSp>
        <p:nvCxnSpPr>
          <p:cNvPr id="214" name="Google Shape;214;p23"/>
          <p:cNvCxnSpPr/>
          <p:nvPr/>
        </p:nvCxnSpPr>
        <p:spPr>
          <a:xfrm flipH="1" rot="10800000">
            <a:off x="3201300" y="3519650"/>
            <a:ext cx="612900" cy="1771200"/>
          </a:xfrm>
          <a:prstGeom prst="straightConnector1">
            <a:avLst/>
          </a:prstGeom>
          <a:noFill/>
          <a:ln cap="flat" cmpd="sng" w="28575">
            <a:solidFill>
              <a:srgbClr val="FF0000"/>
            </a:solidFill>
            <a:prstDash val="solid"/>
            <a:round/>
            <a:headEnd len="med" w="med" type="none"/>
            <a:tailEnd len="med" w="med" type="triangle"/>
          </a:ln>
        </p:spPr>
      </p:cxnSp>
      <p:sp>
        <p:nvSpPr>
          <p:cNvPr id="215" name="Google Shape;215;p23"/>
          <p:cNvSpPr txBox="1"/>
          <p:nvPr/>
        </p:nvSpPr>
        <p:spPr>
          <a:xfrm>
            <a:off x="1834900" y="1326050"/>
            <a:ext cx="7715400" cy="9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800">
                <a:solidFill>
                  <a:srgbClr val="00FF00"/>
                </a:solidFill>
                <a:latin typeface="Nunito"/>
                <a:ea typeface="Nunito"/>
                <a:cs typeface="Nunito"/>
                <a:sym typeface="Nunito"/>
              </a:rPr>
              <a:t>Correct Orientation</a:t>
            </a:r>
            <a:endParaRPr>
              <a:latin typeface="Nunito SemiBold"/>
              <a:ea typeface="Nunito SemiBold"/>
              <a:cs typeface="Nunito SemiBold"/>
              <a:sym typeface="Nunito SemiBold"/>
            </a:endParaRPr>
          </a:p>
        </p:txBody>
      </p:sp>
      <p:sp>
        <p:nvSpPr>
          <p:cNvPr id="216" name="Google Shape;216;p23"/>
          <p:cNvSpPr txBox="1"/>
          <p:nvPr/>
        </p:nvSpPr>
        <p:spPr>
          <a:xfrm>
            <a:off x="2544950" y="5290825"/>
            <a:ext cx="7715400" cy="9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800">
                <a:solidFill>
                  <a:srgbClr val="00FF00"/>
                </a:solidFill>
                <a:latin typeface="Nunito"/>
                <a:ea typeface="Nunito"/>
                <a:cs typeface="Nunito"/>
                <a:sym typeface="Nunito"/>
              </a:rPr>
              <a:t>Wrong Orientation</a:t>
            </a:r>
            <a:endParaRPr>
              <a:latin typeface="Nunito SemiBold"/>
              <a:ea typeface="Nunito SemiBold"/>
              <a:cs typeface="Nunito SemiBold"/>
              <a:sym typeface="Nunito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